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62" r:id="rId5"/>
    <p:sldId id="268" r:id="rId6"/>
    <p:sldId id="258" r:id="rId7"/>
    <p:sldId id="259" r:id="rId8"/>
    <p:sldId id="263" r:id="rId9"/>
    <p:sldId id="264" r:id="rId10"/>
    <p:sldId id="265" r:id="rId11"/>
    <p:sldId id="266" r:id="rId12"/>
    <p:sldId id="270" r:id="rId13"/>
    <p:sldId id="267" r:id="rId14"/>
    <p:sldId id="269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图表</a:t>
            </a:r>
            <a:r>
              <a:rPr lang="en-US" altLang="zh-CN" dirty="0"/>
              <a:t>1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53-AC4A-9AC9-C14DB7D32F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653-AC4A-9AC9-C14DB7D32F8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653-AC4A-9AC9-C14DB7D32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0591872"/>
        <c:axId val="1660593872"/>
      </c:barChart>
      <c:catAx>
        <c:axId val="1660591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60593872"/>
        <c:crosses val="autoZero"/>
        <c:auto val="1"/>
        <c:lblAlgn val="ctr"/>
        <c:lblOffset val="100"/>
        <c:noMultiLvlLbl val="0"/>
      </c:catAx>
      <c:valAx>
        <c:axId val="1660593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60591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图表</a:t>
            </a:r>
            <a:r>
              <a:rPr lang="en-US" altLang="zh-CN" dirty="0"/>
              <a:t>2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53-F742-A716-9A731BBE8C0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F53-F742-A716-9A731BBE8C0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F53-F742-A716-9A731BBE8C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14222192"/>
        <c:axId val="814167424"/>
      </c:barChart>
      <c:catAx>
        <c:axId val="814222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4167424"/>
        <c:crosses val="autoZero"/>
        <c:auto val="1"/>
        <c:lblAlgn val="ctr"/>
        <c:lblOffset val="100"/>
        <c:noMultiLvlLbl val="0"/>
      </c:catAx>
      <c:valAx>
        <c:axId val="814167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4222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6D29-0300-3C49-97A1-7CF7E821FD17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4846AE6-19F5-0441-BBA2-C215C59C335B}">
      <dgm:prSet phldrT="[文本]"/>
      <dgm:spPr/>
      <dgm:t>
        <a:bodyPr/>
        <a:lstStyle/>
        <a:p>
          <a:r>
            <a:rPr lang="zh-CN" altLang="en-US" dirty="0"/>
            <a:t>爱情</a:t>
          </a:r>
        </a:p>
      </dgm:t>
    </dgm:pt>
    <dgm:pt modelId="{5CB5E6EE-E820-4749-A47D-A6ECD3AB9FC1}" type="par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ECF166C5-E15A-DF46-B8B9-B21B36642024}" type="sib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6649E5D0-1EEC-0E46-91B0-0249BB9704C0}">
      <dgm:prSet phldrT="[文本]"/>
      <dgm:spPr/>
      <dgm:t>
        <a:bodyPr/>
        <a:lstStyle/>
        <a:p>
          <a:r>
            <a:rPr lang="zh-CN" altLang="en-US" dirty="0"/>
            <a:t>友情</a:t>
          </a:r>
        </a:p>
      </dgm:t>
    </dgm:pt>
    <dgm:pt modelId="{B9DFB1A4-83E2-8C4B-975B-F74651EC1259}" type="par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33C3CD7B-A803-534B-855F-1DA1D5C0D991}" type="sib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956E2E44-235E-2A41-B503-E29E2181A95C}">
      <dgm:prSet phldrT="[文本]"/>
      <dgm:spPr/>
      <dgm:t>
        <a:bodyPr/>
        <a:lstStyle/>
        <a:p>
          <a:r>
            <a:rPr lang="zh-CN" altLang="en-US" dirty="0"/>
            <a:t>家庭</a:t>
          </a:r>
        </a:p>
      </dgm:t>
    </dgm:pt>
    <dgm:pt modelId="{C7CA1187-D3BD-8B43-AF2C-BEF7515A7B66}" type="par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0DB12647-E7A2-2E42-941C-DA0C41275BFD}" type="sib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2BA6319C-6F0C-914B-84BF-AF5921EBCE78}">
      <dgm:prSet phldrT="[文本]"/>
      <dgm:spPr/>
      <dgm:t>
        <a:bodyPr/>
        <a:lstStyle/>
        <a:p>
          <a:r>
            <a:rPr lang="zh-CN" altLang="en-US" dirty="0"/>
            <a:t>健康</a:t>
          </a:r>
        </a:p>
      </dgm:t>
    </dgm:pt>
    <dgm:pt modelId="{EF7534BC-319B-E54E-A8FF-5B9873B6E51D}" type="par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659CA625-4E12-9940-AE99-CC6B2C7A7AD9}" type="sib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BEDA97F7-8825-1F49-91C7-2F1846BA5E34}">
      <dgm:prSet phldrT="[文本]"/>
      <dgm:spPr/>
      <dgm:t>
        <a:bodyPr/>
        <a:lstStyle/>
        <a:p>
          <a:r>
            <a:rPr lang="zh-CN" altLang="en-US" dirty="0"/>
            <a:t>工作</a:t>
          </a:r>
        </a:p>
      </dgm:t>
    </dgm:pt>
    <dgm:pt modelId="{114FF3C4-C342-9F4E-BB52-ABDE9F2902FB}" type="par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1776A606-77D1-A442-AB0A-2A128B3184D1}" type="sib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2AA089B2-415C-704A-81B9-F1594AFA0EF0}" type="pres">
      <dgm:prSet presAssocID="{55C06D29-0300-3C49-97A1-7CF7E821FD17}" presName="cycle" presStyleCnt="0">
        <dgm:presLayoutVars>
          <dgm:dir/>
          <dgm:resizeHandles val="exact"/>
        </dgm:presLayoutVars>
      </dgm:prSet>
      <dgm:spPr/>
    </dgm:pt>
    <dgm:pt modelId="{5FE4D99C-B985-8242-BE96-D303AC2F155A}" type="pres">
      <dgm:prSet presAssocID="{D4846AE6-19F5-0441-BBA2-C215C59C335B}" presName="node" presStyleLbl="node1" presStyleIdx="0" presStyleCnt="5">
        <dgm:presLayoutVars>
          <dgm:bulletEnabled val="1"/>
        </dgm:presLayoutVars>
      </dgm:prSet>
      <dgm:spPr/>
    </dgm:pt>
    <dgm:pt modelId="{504F2C00-CCDB-B348-9CB6-053792AC66CD}" type="pres">
      <dgm:prSet presAssocID="{ECF166C5-E15A-DF46-B8B9-B21B36642024}" presName="sibTrans" presStyleLbl="sibTrans2D1" presStyleIdx="0" presStyleCnt="5"/>
      <dgm:spPr/>
    </dgm:pt>
    <dgm:pt modelId="{3855F2FE-8E20-2C44-8086-178224EB5395}" type="pres">
      <dgm:prSet presAssocID="{ECF166C5-E15A-DF46-B8B9-B21B36642024}" presName="connectorText" presStyleLbl="sibTrans2D1" presStyleIdx="0" presStyleCnt="5"/>
      <dgm:spPr/>
    </dgm:pt>
    <dgm:pt modelId="{32B845E1-347C-2B4A-AB36-13E8B1AC4EB5}" type="pres">
      <dgm:prSet presAssocID="{6649E5D0-1EEC-0E46-91B0-0249BB9704C0}" presName="node" presStyleLbl="node1" presStyleIdx="1" presStyleCnt="5">
        <dgm:presLayoutVars>
          <dgm:bulletEnabled val="1"/>
        </dgm:presLayoutVars>
      </dgm:prSet>
      <dgm:spPr/>
    </dgm:pt>
    <dgm:pt modelId="{EBB9C254-44F4-3B41-84C3-86438252E4E2}" type="pres">
      <dgm:prSet presAssocID="{33C3CD7B-A803-534B-855F-1DA1D5C0D991}" presName="sibTrans" presStyleLbl="sibTrans2D1" presStyleIdx="1" presStyleCnt="5"/>
      <dgm:spPr/>
    </dgm:pt>
    <dgm:pt modelId="{18863ADE-1661-AF45-85F2-20CBD47EEF03}" type="pres">
      <dgm:prSet presAssocID="{33C3CD7B-A803-534B-855F-1DA1D5C0D991}" presName="connectorText" presStyleLbl="sibTrans2D1" presStyleIdx="1" presStyleCnt="5"/>
      <dgm:spPr/>
    </dgm:pt>
    <dgm:pt modelId="{C710B9F7-9317-E146-BA0D-C25747ECCE6F}" type="pres">
      <dgm:prSet presAssocID="{956E2E44-235E-2A41-B503-E29E2181A95C}" presName="node" presStyleLbl="node1" presStyleIdx="2" presStyleCnt="5">
        <dgm:presLayoutVars>
          <dgm:bulletEnabled val="1"/>
        </dgm:presLayoutVars>
      </dgm:prSet>
      <dgm:spPr/>
    </dgm:pt>
    <dgm:pt modelId="{EB2EA1B2-13C6-874B-9183-0FE9A7906CB0}" type="pres">
      <dgm:prSet presAssocID="{0DB12647-E7A2-2E42-941C-DA0C41275BFD}" presName="sibTrans" presStyleLbl="sibTrans2D1" presStyleIdx="2" presStyleCnt="5"/>
      <dgm:spPr/>
    </dgm:pt>
    <dgm:pt modelId="{5E226E99-47A4-F849-A3ED-2ED5B9D8AA78}" type="pres">
      <dgm:prSet presAssocID="{0DB12647-E7A2-2E42-941C-DA0C41275BFD}" presName="connectorText" presStyleLbl="sibTrans2D1" presStyleIdx="2" presStyleCnt="5"/>
      <dgm:spPr/>
    </dgm:pt>
    <dgm:pt modelId="{4837D216-074D-AF46-B483-2A047F29CCF4}" type="pres">
      <dgm:prSet presAssocID="{2BA6319C-6F0C-914B-84BF-AF5921EBCE78}" presName="node" presStyleLbl="node1" presStyleIdx="3" presStyleCnt="5">
        <dgm:presLayoutVars>
          <dgm:bulletEnabled val="1"/>
        </dgm:presLayoutVars>
      </dgm:prSet>
      <dgm:spPr/>
    </dgm:pt>
    <dgm:pt modelId="{AEA92614-EE14-E44E-A11E-461476B7DD93}" type="pres">
      <dgm:prSet presAssocID="{659CA625-4E12-9940-AE99-CC6B2C7A7AD9}" presName="sibTrans" presStyleLbl="sibTrans2D1" presStyleIdx="3" presStyleCnt="5"/>
      <dgm:spPr/>
    </dgm:pt>
    <dgm:pt modelId="{680BE402-A5F2-0248-807F-FF03BF6FDB9F}" type="pres">
      <dgm:prSet presAssocID="{659CA625-4E12-9940-AE99-CC6B2C7A7AD9}" presName="connectorText" presStyleLbl="sibTrans2D1" presStyleIdx="3" presStyleCnt="5"/>
      <dgm:spPr/>
    </dgm:pt>
    <dgm:pt modelId="{3FB856B3-B8D8-DB41-AA08-6BF493EB4707}" type="pres">
      <dgm:prSet presAssocID="{BEDA97F7-8825-1F49-91C7-2F1846BA5E34}" presName="node" presStyleLbl="node1" presStyleIdx="4" presStyleCnt="5">
        <dgm:presLayoutVars>
          <dgm:bulletEnabled val="1"/>
        </dgm:presLayoutVars>
      </dgm:prSet>
      <dgm:spPr/>
    </dgm:pt>
    <dgm:pt modelId="{252F9ECD-9DFD-F441-8AA0-34935CD9BD2E}" type="pres">
      <dgm:prSet presAssocID="{1776A606-77D1-A442-AB0A-2A128B3184D1}" presName="sibTrans" presStyleLbl="sibTrans2D1" presStyleIdx="4" presStyleCnt="5"/>
      <dgm:spPr/>
    </dgm:pt>
    <dgm:pt modelId="{33EBC86C-65BF-284A-A415-60D99167929F}" type="pres">
      <dgm:prSet presAssocID="{1776A606-77D1-A442-AB0A-2A128B3184D1}" presName="connectorText" presStyleLbl="sibTrans2D1" presStyleIdx="4" presStyleCnt="5"/>
      <dgm:spPr/>
    </dgm:pt>
  </dgm:ptLst>
  <dgm:cxnLst>
    <dgm:cxn modelId="{53AFB627-E180-A341-BDCB-58B408DAD29A}" type="presOf" srcId="{55C06D29-0300-3C49-97A1-7CF7E821FD17}" destId="{2AA089B2-415C-704A-81B9-F1594AFA0EF0}" srcOrd="0" destOrd="0" presId="urn:microsoft.com/office/officeart/2005/8/layout/cycle2"/>
    <dgm:cxn modelId="{6FD98328-3DFC-4E43-A290-15730D4BE90B}" type="presOf" srcId="{ECF166C5-E15A-DF46-B8B9-B21B36642024}" destId="{3855F2FE-8E20-2C44-8086-178224EB5395}" srcOrd="1" destOrd="0" presId="urn:microsoft.com/office/officeart/2005/8/layout/cycle2"/>
    <dgm:cxn modelId="{A86E9F28-0B8C-3E48-AF68-8AE2236276D0}" type="presOf" srcId="{ECF166C5-E15A-DF46-B8B9-B21B36642024}" destId="{504F2C00-CCDB-B348-9CB6-053792AC66CD}" srcOrd="0" destOrd="0" presId="urn:microsoft.com/office/officeart/2005/8/layout/cycle2"/>
    <dgm:cxn modelId="{99C1EF33-A114-7640-BFAE-A1BB90ABBFCA}" type="presOf" srcId="{956E2E44-235E-2A41-B503-E29E2181A95C}" destId="{C710B9F7-9317-E146-BA0D-C25747ECCE6F}" srcOrd="0" destOrd="0" presId="urn:microsoft.com/office/officeart/2005/8/layout/cycle2"/>
    <dgm:cxn modelId="{FBEC9147-BE15-2840-807F-3528818652C2}" type="presOf" srcId="{33C3CD7B-A803-534B-855F-1DA1D5C0D991}" destId="{EBB9C254-44F4-3B41-84C3-86438252E4E2}" srcOrd="0" destOrd="0" presId="urn:microsoft.com/office/officeart/2005/8/layout/cycle2"/>
    <dgm:cxn modelId="{1F14D94E-A025-7349-8389-2EFB1492B2F2}" srcId="{55C06D29-0300-3C49-97A1-7CF7E821FD17}" destId="{BEDA97F7-8825-1F49-91C7-2F1846BA5E34}" srcOrd="4" destOrd="0" parTransId="{114FF3C4-C342-9F4E-BB52-ABDE9F2902FB}" sibTransId="{1776A606-77D1-A442-AB0A-2A128B3184D1}"/>
    <dgm:cxn modelId="{3EA53F5C-70BF-2946-9761-603AE1EA6472}" type="presOf" srcId="{33C3CD7B-A803-534B-855F-1DA1D5C0D991}" destId="{18863ADE-1661-AF45-85F2-20CBD47EEF03}" srcOrd="1" destOrd="0" presId="urn:microsoft.com/office/officeart/2005/8/layout/cycle2"/>
    <dgm:cxn modelId="{E3EBAA68-BE14-2E43-85BA-5E3D2E84D3CF}" type="presOf" srcId="{6649E5D0-1EEC-0E46-91B0-0249BB9704C0}" destId="{32B845E1-347C-2B4A-AB36-13E8B1AC4EB5}" srcOrd="0" destOrd="0" presId="urn:microsoft.com/office/officeart/2005/8/layout/cycle2"/>
    <dgm:cxn modelId="{F4C89B82-5D52-5045-955B-F55D516D6A4B}" srcId="{55C06D29-0300-3C49-97A1-7CF7E821FD17}" destId="{6649E5D0-1EEC-0E46-91B0-0249BB9704C0}" srcOrd="1" destOrd="0" parTransId="{B9DFB1A4-83E2-8C4B-975B-F74651EC1259}" sibTransId="{33C3CD7B-A803-534B-855F-1DA1D5C0D991}"/>
    <dgm:cxn modelId="{83AD4F90-E3F6-0541-BB2D-2067607E0B53}" type="presOf" srcId="{659CA625-4E12-9940-AE99-CC6B2C7A7AD9}" destId="{AEA92614-EE14-E44E-A11E-461476B7DD93}" srcOrd="0" destOrd="0" presId="urn:microsoft.com/office/officeart/2005/8/layout/cycle2"/>
    <dgm:cxn modelId="{859494AA-814C-BE45-9048-7AD41AA66E86}" type="presOf" srcId="{0DB12647-E7A2-2E42-941C-DA0C41275BFD}" destId="{5E226E99-47A4-F849-A3ED-2ED5B9D8AA78}" srcOrd="1" destOrd="0" presId="urn:microsoft.com/office/officeart/2005/8/layout/cycle2"/>
    <dgm:cxn modelId="{0191D1CB-DA91-A040-80FC-165C1A5F32DA}" type="presOf" srcId="{1776A606-77D1-A442-AB0A-2A128B3184D1}" destId="{33EBC86C-65BF-284A-A415-60D99167929F}" srcOrd="1" destOrd="0" presId="urn:microsoft.com/office/officeart/2005/8/layout/cycle2"/>
    <dgm:cxn modelId="{F61C20CC-9B16-C846-B480-7B35A408B64E}" srcId="{55C06D29-0300-3C49-97A1-7CF7E821FD17}" destId="{956E2E44-235E-2A41-B503-E29E2181A95C}" srcOrd="2" destOrd="0" parTransId="{C7CA1187-D3BD-8B43-AF2C-BEF7515A7B66}" sibTransId="{0DB12647-E7A2-2E42-941C-DA0C41275BFD}"/>
    <dgm:cxn modelId="{88C39CCE-5102-3448-9177-6D42C375774C}" type="presOf" srcId="{BEDA97F7-8825-1F49-91C7-2F1846BA5E34}" destId="{3FB856B3-B8D8-DB41-AA08-6BF493EB4707}" srcOrd="0" destOrd="0" presId="urn:microsoft.com/office/officeart/2005/8/layout/cycle2"/>
    <dgm:cxn modelId="{473099D4-6380-3041-B32F-E79DF634E864}" type="presOf" srcId="{659CA625-4E12-9940-AE99-CC6B2C7A7AD9}" destId="{680BE402-A5F2-0248-807F-FF03BF6FDB9F}" srcOrd="1" destOrd="0" presId="urn:microsoft.com/office/officeart/2005/8/layout/cycle2"/>
    <dgm:cxn modelId="{6063A1DF-E2FA-BB4A-98B6-B9BA9BD397D8}" srcId="{55C06D29-0300-3C49-97A1-7CF7E821FD17}" destId="{2BA6319C-6F0C-914B-84BF-AF5921EBCE78}" srcOrd="3" destOrd="0" parTransId="{EF7534BC-319B-E54E-A8FF-5B9873B6E51D}" sibTransId="{659CA625-4E12-9940-AE99-CC6B2C7A7AD9}"/>
    <dgm:cxn modelId="{C59B2AE6-27A2-F242-BDBC-8A7D80953943}" type="presOf" srcId="{0DB12647-E7A2-2E42-941C-DA0C41275BFD}" destId="{EB2EA1B2-13C6-874B-9183-0FE9A7906CB0}" srcOrd="0" destOrd="0" presId="urn:microsoft.com/office/officeart/2005/8/layout/cycle2"/>
    <dgm:cxn modelId="{B70377EA-9841-0F48-8400-CEA27F9B15AD}" type="presOf" srcId="{1776A606-77D1-A442-AB0A-2A128B3184D1}" destId="{252F9ECD-9DFD-F441-8AA0-34935CD9BD2E}" srcOrd="0" destOrd="0" presId="urn:microsoft.com/office/officeart/2005/8/layout/cycle2"/>
    <dgm:cxn modelId="{BCABD0F5-D4A1-5F4D-A9AF-96AC9D61C895}" type="presOf" srcId="{2BA6319C-6F0C-914B-84BF-AF5921EBCE78}" destId="{4837D216-074D-AF46-B483-2A047F29CCF4}" srcOrd="0" destOrd="0" presId="urn:microsoft.com/office/officeart/2005/8/layout/cycle2"/>
    <dgm:cxn modelId="{3B1152FC-F8C7-644F-B4C7-9268EF94E73C}" srcId="{55C06D29-0300-3C49-97A1-7CF7E821FD17}" destId="{D4846AE6-19F5-0441-BBA2-C215C59C335B}" srcOrd="0" destOrd="0" parTransId="{5CB5E6EE-E820-4749-A47D-A6ECD3AB9FC1}" sibTransId="{ECF166C5-E15A-DF46-B8B9-B21B36642024}"/>
    <dgm:cxn modelId="{B8EEC4FD-885F-9E40-8D74-4C34129A44C4}" type="presOf" srcId="{D4846AE6-19F5-0441-BBA2-C215C59C335B}" destId="{5FE4D99C-B985-8242-BE96-D303AC2F155A}" srcOrd="0" destOrd="0" presId="urn:microsoft.com/office/officeart/2005/8/layout/cycle2"/>
    <dgm:cxn modelId="{D2EF0261-ACEF-8046-89C9-24BF46060FC8}" type="presParOf" srcId="{2AA089B2-415C-704A-81B9-F1594AFA0EF0}" destId="{5FE4D99C-B985-8242-BE96-D303AC2F155A}" srcOrd="0" destOrd="0" presId="urn:microsoft.com/office/officeart/2005/8/layout/cycle2"/>
    <dgm:cxn modelId="{0F5113DC-2C36-A94B-BDCD-CBA89CFCEF8E}" type="presParOf" srcId="{2AA089B2-415C-704A-81B9-F1594AFA0EF0}" destId="{504F2C00-CCDB-B348-9CB6-053792AC66CD}" srcOrd="1" destOrd="0" presId="urn:microsoft.com/office/officeart/2005/8/layout/cycle2"/>
    <dgm:cxn modelId="{1EF50748-AD53-454C-913B-8A33535E5D1C}" type="presParOf" srcId="{504F2C00-CCDB-B348-9CB6-053792AC66CD}" destId="{3855F2FE-8E20-2C44-8086-178224EB5395}" srcOrd="0" destOrd="0" presId="urn:microsoft.com/office/officeart/2005/8/layout/cycle2"/>
    <dgm:cxn modelId="{F3D9FF28-67C2-AA41-B262-80DEC461939D}" type="presParOf" srcId="{2AA089B2-415C-704A-81B9-F1594AFA0EF0}" destId="{32B845E1-347C-2B4A-AB36-13E8B1AC4EB5}" srcOrd="2" destOrd="0" presId="urn:microsoft.com/office/officeart/2005/8/layout/cycle2"/>
    <dgm:cxn modelId="{2D6282FE-9F74-9540-A665-649376A689BB}" type="presParOf" srcId="{2AA089B2-415C-704A-81B9-F1594AFA0EF0}" destId="{EBB9C254-44F4-3B41-84C3-86438252E4E2}" srcOrd="3" destOrd="0" presId="urn:microsoft.com/office/officeart/2005/8/layout/cycle2"/>
    <dgm:cxn modelId="{F3F37A84-D649-394A-98E8-97E140BC38D5}" type="presParOf" srcId="{EBB9C254-44F4-3B41-84C3-86438252E4E2}" destId="{18863ADE-1661-AF45-85F2-20CBD47EEF03}" srcOrd="0" destOrd="0" presId="urn:microsoft.com/office/officeart/2005/8/layout/cycle2"/>
    <dgm:cxn modelId="{964BC74C-583D-5743-A997-365E3E17F156}" type="presParOf" srcId="{2AA089B2-415C-704A-81B9-F1594AFA0EF0}" destId="{C710B9F7-9317-E146-BA0D-C25747ECCE6F}" srcOrd="4" destOrd="0" presId="urn:microsoft.com/office/officeart/2005/8/layout/cycle2"/>
    <dgm:cxn modelId="{10605125-9D2C-FF45-A847-9D3FD8DE3B00}" type="presParOf" srcId="{2AA089B2-415C-704A-81B9-F1594AFA0EF0}" destId="{EB2EA1B2-13C6-874B-9183-0FE9A7906CB0}" srcOrd="5" destOrd="0" presId="urn:microsoft.com/office/officeart/2005/8/layout/cycle2"/>
    <dgm:cxn modelId="{3F224E87-9B36-AE44-9687-31119B76C653}" type="presParOf" srcId="{EB2EA1B2-13C6-874B-9183-0FE9A7906CB0}" destId="{5E226E99-47A4-F849-A3ED-2ED5B9D8AA78}" srcOrd="0" destOrd="0" presId="urn:microsoft.com/office/officeart/2005/8/layout/cycle2"/>
    <dgm:cxn modelId="{2756CDC3-4244-9447-B6AA-E36342606960}" type="presParOf" srcId="{2AA089B2-415C-704A-81B9-F1594AFA0EF0}" destId="{4837D216-074D-AF46-B483-2A047F29CCF4}" srcOrd="6" destOrd="0" presId="urn:microsoft.com/office/officeart/2005/8/layout/cycle2"/>
    <dgm:cxn modelId="{130A898D-940D-1B4F-AF3E-3AF8912E34EF}" type="presParOf" srcId="{2AA089B2-415C-704A-81B9-F1594AFA0EF0}" destId="{AEA92614-EE14-E44E-A11E-461476B7DD93}" srcOrd="7" destOrd="0" presId="urn:microsoft.com/office/officeart/2005/8/layout/cycle2"/>
    <dgm:cxn modelId="{106667E1-767C-8A49-8BA9-8937D6B5B6ED}" type="presParOf" srcId="{AEA92614-EE14-E44E-A11E-461476B7DD93}" destId="{680BE402-A5F2-0248-807F-FF03BF6FDB9F}" srcOrd="0" destOrd="0" presId="urn:microsoft.com/office/officeart/2005/8/layout/cycle2"/>
    <dgm:cxn modelId="{88DB24B4-C21A-B045-ADCD-B073F2ED0AC3}" type="presParOf" srcId="{2AA089B2-415C-704A-81B9-F1594AFA0EF0}" destId="{3FB856B3-B8D8-DB41-AA08-6BF493EB4707}" srcOrd="8" destOrd="0" presId="urn:microsoft.com/office/officeart/2005/8/layout/cycle2"/>
    <dgm:cxn modelId="{38B39B04-3B8C-AE42-A62B-1336CE0FE0F9}" type="presParOf" srcId="{2AA089B2-415C-704A-81B9-F1594AFA0EF0}" destId="{252F9ECD-9DFD-F441-8AA0-34935CD9BD2E}" srcOrd="9" destOrd="0" presId="urn:microsoft.com/office/officeart/2005/8/layout/cycle2"/>
    <dgm:cxn modelId="{17BF0D0B-309F-A84D-A46A-596FE359D600}" type="presParOf" srcId="{252F9ECD-9DFD-F441-8AA0-34935CD9BD2E}" destId="{33EBC86C-65BF-284A-A415-60D99167929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EC34C3-3413-7C4E-9AD1-8BED6E68EC0A}" type="doc">
      <dgm:prSet loTypeId="urn:microsoft.com/office/officeart/2005/8/layout/chart3" loCatId="" qsTypeId="urn:microsoft.com/office/officeart/2005/8/quickstyle/simple1" qsCatId="simple" csTypeId="urn:microsoft.com/office/officeart/2005/8/colors/accent1_2" csCatId="accent1" phldr="1"/>
      <dgm:spPr/>
    </dgm:pt>
    <dgm:pt modelId="{3C538E6B-A0E2-DF46-827A-0660676CBCB8}">
      <dgm:prSet phldrT="[文本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zh-CN" altLang="en-US" dirty="0"/>
        </a:p>
      </dgm:t>
    </dgm:pt>
    <dgm:pt modelId="{159EFDBB-4E02-8249-A1E1-B0D454A73143}" type="par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78C57D3B-623E-B249-9C3E-86C930EB42B4}" type="sib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EDA8E719-C02D-1144-88F6-8F271C769CF6}">
      <dgm:prSet phldrT="[文本]" phldr="1"/>
      <dgm:spPr>
        <a:solidFill>
          <a:schemeClr val="accent2"/>
        </a:solidFill>
      </dgm:spPr>
      <dgm:t>
        <a:bodyPr/>
        <a:lstStyle/>
        <a:p>
          <a:endParaRPr lang="zh-CN" altLang="en-US"/>
        </a:p>
      </dgm:t>
    </dgm:pt>
    <dgm:pt modelId="{46C171EC-DA4A-D444-808A-2AEBF36FF1E0}" type="par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C426F54E-9108-9741-ABA5-B42D343EED5C}" type="sib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4F4C9C77-D7D4-EF49-9FB7-9BB861074F7C}">
      <dgm:prSet phldrT="[文本]"/>
      <dgm:spPr/>
      <dgm:t>
        <a:bodyPr/>
        <a:lstStyle/>
        <a:p>
          <a:endParaRPr lang="zh-CN" altLang="en-US" dirty="0"/>
        </a:p>
      </dgm:t>
    </dgm:pt>
    <dgm:pt modelId="{4BB28A20-1197-AD44-8688-7C8098FD2BEF}" type="par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5C47E7F3-45B2-BB4E-A157-06016CC61BCB}" type="sib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E4C271FF-283A-B34B-975C-C9C404015F61}" type="pres">
      <dgm:prSet presAssocID="{EDEC34C3-3413-7C4E-9AD1-8BED6E68EC0A}" presName="compositeShape" presStyleCnt="0">
        <dgm:presLayoutVars>
          <dgm:chMax val="7"/>
          <dgm:dir/>
          <dgm:resizeHandles val="exact"/>
        </dgm:presLayoutVars>
      </dgm:prSet>
      <dgm:spPr/>
    </dgm:pt>
    <dgm:pt modelId="{44B49B71-EA3F-664F-ACF7-0CB590480877}" type="pres">
      <dgm:prSet presAssocID="{EDEC34C3-3413-7C4E-9AD1-8BED6E68EC0A}" presName="wedge1" presStyleLbl="node1" presStyleIdx="0" presStyleCnt="3"/>
      <dgm:spPr/>
    </dgm:pt>
    <dgm:pt modelId="{5F135E2D-6A89-C84E-9FB6-F2408AF1C03D}" type="pres">
      <dgm:prSet presAssocID="{EDEC34C3-3413-7C4E-9AD1-8BED6E68EC0A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7B27B7-785B-074C-A848-C21C502811DD}" type="pres">
      <dgm:prSet presAssocID="{EDEC34C3-3413-7C4E-9AD1-8BED6E68EC0A}" presName="wedge2" presStyleLbl="node1" presStyleIdx="1" presStyleCnt="3"/>
      <dgm:spPr/>
    </dgm:pt>
    <dgm:pt modelId="{E82C5A74-0F47-514F-B444-6C330BA1B980}" type="pres">
      <dgm:prSet presAssocID="{EDEC34C3-3413-7C4E-9AD1-8BED6E68EC0A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044EE8-42E9-BE41-9830-8C3158C11202}" type="pres">
      <dgm:prSet presAssocID="{EDEC34C3-3413-7C4E-9AD1-8BED6E68EC0A}" presName="wedge3" presStyleLbl="node1" presStyleIdx="2" presStyleCnt="3"/>
      <dgm:spPr/>
    </dgm:pt>
    <dgm:pt modelId="{4548734E-6851-764B-83E2-CDA97B036292}" type="pres">
      <dgm:prSet presAssocID="{EDEC34C3-3413-7C4E-9AD1-8BED6E68EC0A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CE5C513-80F3-3B4D-AA2B-C6DF0363B494}" type="presOf" srcId="{EDA8E719-C02D-1144-88F6-8F271C769CF6}" destId="{F57B27B7-785B-074C-A848-C21C502811DD}" srcOrd="0" destOrd="0" presId="urn:microsoft.com/office/officeart/2005/8/layout/chart3"/>
    <dgm:cxn modelId="{D8F49231-B6E5-7C48-80BA-4FC7334D2730}" srcId="{EDEC34C3-3413-7C4E-9AD1-8BED6E68EC0A}" destId="{4F4C9C77-D7D4-EF49-9FB7-9BB861074F7C}" srcOrd="2" destOrd="0" parTransId="{4BB28A20-1197-AD44-8688-7C8098FD2BEF}" sibTransId="{5C47E7F3-45B2-BB4E-A157-06016CC61BCB}"/>
    <dgm:cxn modelId="{7E747D44-74F0-9048-A50A-220D8A5D6708}" type="presOf" srcId="{4F4C9C77-D7D4-EF49-9FB7-9BB861074F7C}" destId="{B1044EE8-42E9-BE41-9830-8C3158C11202}" srcOrd="0" destOrd="0" presId="urn:microsoft.com/office/officeart/2005/8/layout/chart3"/>
    <dgm:cxn modelId="{2D65FF4C-F602-F040-BAE9-98AA393A8DEF}" type="presOf" srcId="{EDA8E719-C02D-1144-88F6-8F271C769CF6}" destId="{E82C5A74-0F47-514F-B444-6C330BA1B980}" srcOrd="1" destOrd="0" presId="urn:microsoft.com/office/officeart/2005/8/layout/chart3"/>
    <dgm:cxn modelId="{BBE94D5B-D9D1-344B-A82B-39797A0393DD}" srcId="{EDEC34C3-3413-7C4E-9AD1-8BED6E68EC0A}" destId="{EDA8E719-C02D-1144-88F6-8F271C769CF6}" srcOrd="1" destOrd="0" parTransId="{46C171EC-DA4A-D444-808A-2AEBF36FF1E0}" sibTransId="{C426F54E-9108-9741-ABA5-B42D343EED5C}"/>
    <dgm:cxn modelId="{EB6A167F-754C-D442-AF68-FB8CCBE3EF4F}" type="presOf" srcId="{EDEC34C3-3413-7C4E-9AD1-8BED6E68EC0A}" destId="{E4C271FF-283A-B34B-975C-C9C404015F61}" srcOrd="0" destOrd="0" presId="urn:microsoft.com/office/officeart/2005/8/layout/chart3"/>
    <dgm:cxn modelId="{D893AF87-820C-C245-9D32-85CE66150D18}" type="presOf" srcId="{4F4C9C77-D7D4-EF49-9FB7-9BB861074F7C}" destId="{4548734E-6851-764B-83E2-CDA97B036292}" srcOrd="1" destOrd="0" presId="urn:microsoft.com/office/officeart/2005/8/layout/chart3"/>
    <dgm:cxn modelId="{615E3A8B-0049-8343-B31F-8DDDC066BB87}" type="presOf" srcId="{3C538E6B-A0E2-DF46-827A-0660676CBCB8}" destId="{5F135E2D-6A89-C84E-9FB6-F2408AF1C03D}" srcOrd="1" destOrd="0" presId="urn:microsoft.com/office/officeart/2005/8/layout/chart3"/>
    <dgm:cxn modelId="{F2EDC3CA-404E-7D4D-94D5-C5196007174D}" type="presOf" srcId="{3C538E6B-A0E2-DF46-827A-0660676CBCB8}" destId="{44B49B71-EA3F-664F-ACF7-0CB590480877}" srcOrd="0" destOrd="0" presId="urn:microsoft.com/office/officeart/2005/8/layout/chart3"/>
    <dgm:cxn modelId="{B9EA2DCE-0AC3-A044-9ACB-B5CE5BD2934E}" srcId="{EDEC34C3-3413-7C4E-9AD1-8BED6E68EC0A}" destId="{3C538E6B-A0E2-DF46-827A-0660676CBCB8}" srcOrd="0" destOrd="0" parTransId="{159EFDBB-4E02-8249-A1E1-B0D454A73143}" sibTransId="{78C57D3B-623E-B249-9C3E-86C930EB42B4}"/>
    <dgm:cxn modelId="{22960E70-2E33-464D-BFD5-E06DFEAC9243}" type="presParOf" srcId="{E4C271FF-283A-B34B-975C-C9C404015F61}" destId="{44B49B71-EA3F-664F-ACF7-0CB590480877}" srcOrd="0" destOrd="0" presId="urn:microsoft.com/office/officeart/2005/8/layout/chart3"/>
    <dgm:cxn modelId="{181721B8-95F2-6B40-B97A-02B4166ED269}" type="presParOf" srcId="{E4C271FF-283A-B34B-975C-C9C404015F61}" destId="{5F135E2D-6A89-C84E-9FB6-F2408AF1C03D}" srcOrd="1" destOrd="0" presId="urn:microsoft.com/office/officeart/2005/8/layout/chart3"/>
    <dgm:cxn modelId="{1C5CFCA8-951A-B344-9551-313C2277A640}" type="presParOf" srcId="{E4C271FF-283A-B34B-975C-C9C404015F61}" destId="{F57B27B7-785B-074C-A848-C21C502811DD}" srcOrd="2" destOrd="0" presId="urn:microsoft.com/office/officeart/2005/8/layout/chart3"/>
    <dgm:cxn modelId="{DE98F753-EC6F-B842-BD47-D99E3D7EDB5B}" type="presParOf" srcId="{E4C271FF-283A-B34B-975C-C9C404015F61}" destId="{E82C5A74-0F47-514F-B444-6C330BA1B980}" srcOrd="3" destOrd="0" presId="urn:microsoft.com/office/officeart/2005/8/layout/chart3"/>
    <dgm:cxn modelId="{8D944079-9D88-F740-93A3-6C7BD2F4B026}" type="presParOf" srcId="{E4C271FF-283A-B34B-975C-C9C404015F61}" destId="{B1044EE8-42E9-BE41-9830-8C3158C11202}" srcOrd="4" destOrd="0" presId="urn:microsoft.com/office/officeart/2005/8/layout/chart3"/>
    <dgm:cxn modelId="{3E3E86AE-B2EF-734B-A949-66616A020D5A}" type="presParOf" srcId="{E4C271FF-283A-B34B-975C-C9C404015F61}" destId="{4548734E-6851-764B-83E2-CDA97B03629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4D99C-B985-8242-BE96-D303AC2F155A}">
      <dsp:nvSpPr>
        <dsp:cNvPr id="0" name=""/>
        <dsp:cNvSpPr/>
      </dsp:nvSpPr>
      <dsp:spPr>
        <a:xfrm>
          <a:off x="1645582" y="157654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爱情</a:t>
          </a:r>
        </a:p>
      </dsp:txBody>
      <dsp:txXfrm>
        <a:off x="1843888" y="355960"/>
        <a:ext cx="957506" cy="957506"/>
      </dsp:txXfrm>
    </dsp:sp>
    <dsp:sp modelId="{504F2C00-CCDB-B348-9CB6-053792AC66CD}">
      <dsp:nvSpPr>
        <dsp:cNvPr id="0" name=""/>
        <dsp:cNvSpPr/>
      </dsp:nvSpPr>
      <dsp:spPr>
        <a:xfrm rot="2160000">
          <a:off x="2956908" y="1197800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2967221" y="1257464"/>
        <a:ext cx="251990" cy="274208"/>
      </dsp:txXfrm>
    </dsp:sp>
    <dsp:sp modelId="{32B845E1-347C-2B4A-AB36-13E8B1AC4EB5}">
      <dsp:nvSpPr>
        <dsp:cNvPr id="0" name=""/>
        <dsp:cNvSpPr/>
      </dsp:nvSpPr>
      <dsp:spPr>
        <a:xfrm>
          <a:off x="329058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友情</a:t>
          </a:r>
        </a:p>
      </dsp:txBody>
      <dsp:txXfrm>
        <a:off x="3488893" y="1551126"/>
        <a:ext cx="957506" cy="957506"/>
      </dsp:txXfrm>
    </dsp:sp>
    <dsp:sp modelId="{EBB9C254-44F4-3B41-84C3-86438252E4E2}">
      <dsp:nvSpPr>
        <dsp:cNvPr id="0" name=""/>
        <dsp:cNvSpPr/>
      </dsp:nvSpPr>
      <dsp:spPr>
        <a:xfrm rot="6480000">
          <a:off x="3476633" y="2758592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3547317" y="2798640"/>
        <a:ext cx="251990" cy="274208"/>
      </dsp:txXfrm>
    </dsp:sp>
    <dsp:sp modelId="{C710B9F7-9317-E146-BA0D-C25747ECCE6F}">
      <dsp:nvSpPr>
        <dsp:cNvPr id="0" name=""/>
        <dsp:cNvSpPr/>
      </dsp:nvSpPr>
      <dsp:spPr>
        <a:xfrm>
          <a:off x="2662251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家庭</a:t>
          </a:r>
        </a:p>
      </dsp:txBody>
      <dsp:txXfrm>
        <a:off x="2860557" y="3484946"/>
        <a:ext cx="957506" cy="957506"/>
      </dsp:txXfrm>
    </dsp:sp>
    <dsp:sp modelId="{EB2EA1B2-13C6-874B-9183-0FE9A7906CB0}">
      <dsp:nvSpPr>
        <dsp:cNvPr id="0" name=""/>
        <dsp:cNvSpPr/>
      </dsp:nvSpPr>
      <dsp:spPr>
        <a:xfrm rot="10800000">
          <a:off x="2152836" y="373519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2260832" y="3826594"/>
        <a:ext cx="251990" cy="274208"/>
      </dsp:txXfrm>
    </dsp:sp>
    <dsp:sp modelId="{4837D216-074D-AF46-B483-2A047F29CCF4}">
      <dsp:nvSpPr>
        <dsp:cNvPr id="0" name=""/>
        <dsp:cNvSpPr/>
      </dsp:nvSpPr>
      <dsp:spPr>
        <a:xfrm>
          <a:off x="628913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健康</a:t>
          </a:r>
        </a:p>
      </dsp:txBody>
      <dsp:txXfrm>
        <a:off x="827219" y="3484946"/>
        <a:ext cx="957506" cy="957506"/>
      </dsp:txXfrm>
    </dsp:sp>
    <dsp:sp modelId="{AEA92614-EE14-E44E-A11E-461476B7DD93}">
      <dsp:nvSpPr>
        <dsp:cNvPr id="0" name=""/>
        <dsp:cNvSpPr/>
      </dsp:nvSpPr>
      <dsp:spPr>
        <a:xfrm rot="15120000">
          <a:off x="814959" y="277797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885643" y="2920729"/>
        <a:ext cx="251990" cy="274208"/>
      </dsp:txXfrm>
    </dsp:sp>
    <dsp:sp modelId="{3FB856B3-B8D8-DB41-AA08-6BF493EB4707}">
      <dsp:nvSpPr>
        <dsp:cNvPr id="0" name=""/>
        <dsp:cNvSpPr/>
      </dsp:nvSpPr>
      <dsp:spPr>
        <a:xfrm>
          <a:off x="57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工作</a:t>
          </a:r>
        </a:p>
      </dsp:txBody>
      <dsp:txXfrm>
        <a:off x="198883" y="1551126"/>
        <a:ext cx="957506" cy="957506"/>
      </dsp:txXfrm>
    </dsp:sp>
    <dsp:sp modelId="{252F9ECD-9DFD-F441-8AA0-34935CD9BD2E}">
      <dsp:nvSpPr>
        <dsp:cNvPr id="0" name=""/>
        <dsp:cNvSpPr/>
      </dsp:nvSpPr>
      <dsp:spPr>
        <a:xfrm rot="19440000">
          <a:off x="1311903" y="1209777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1322216" y="1332919"/>
        <a:ext cx="251990" cy="2742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49B71-EA3F-664F-ACF7-0CB590480877}">
      <dsp:nvSpPr>
        <dsp:cNvPr id="0" name=""/>
        <dsp:cNvSpPr/>
      </dsp:nvSpPr>
      <dsp:spPr>
        <a:xfrm>
          <a:off x="1561270" y="340899"/>
          <a:ext cx="4242304" cy="4242304"/>
        </a:xfrm>
        <a:prstGeom prst="pie">
          <a:avLst>
            <a:gd name="adj1" fmla="val 16200000"/>
            <a:gd name="adj2" fmla="val 180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500" kern="1200" dirty="0"/>
        </a:p>
      </dsp:txBody>
      <dsp:txXfrm>
        <a:off x="3867770" y="1123705"/>
        <a:ext cx="1439353" cy="1414101"/>
      </dsp:txXfrm>
    </dsp:sp>
    <dsp:sp modelId="{F57B27B7-785B-074C-A848-C21C502811DD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1800000"/>
            <a:gd name="adj2" fmla="val 900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0" kern="1200"/>
        </a:p>
      </dsp:txBody>
      <dsp:txXfrm>
        <a:off x="2504172" y="3143850"/>
        <a:ext cx="1919137" cy="1313094"/>
      </dsp:txXfrm>
    </dsp:sp>
    <dsp:sp modelId="{B1044EE8-42E9-BE41-9830-8C3158C11202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kern="1200" dirty="0"/>
        </a:p>
      </dsp:txBody>
      <dsp:txXfrm>
        <a:off x="1797122" y="1300468"/>
        <a:ext cx="1439353" cy="14141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229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555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5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2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12B72-7D1F-131C-C7A8-4ACC5AC9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F8473-0D90-79D1-DF95-EA35D8369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643B2-2BB5-AC0D-0240-DD8A2241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92FFD-7449-5EB4-33BE-08D1963B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0A743-F574-1C86-D97F-54ADD6CA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C678A6-F1ED-A071-52E7-1460AD9A2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CC8058-7713-576D-7519-612425DFA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40CCD-BC2D-8DD4-5896-43DD0F85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9E585-DCC5-972F-BD31-FCAFB429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CCBA5-BBCF-1E99-46CC-53E9EE0B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580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67ACF-F966-0136-7431-C9085FA3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7BF69-6CCB-06A0-FB2C-4E223759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50F9AA-1A54-D9CF-32CB-38633E03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891E0-6F8E-9C1D-1702-112E823AF7FC}"/>
              </a:ext>
            </a:extLst>
          </p:cNvPr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FEEFD-5CAA-6184-91F5-53F80A569217}"/>
              </a:ext>
            </a:extLst>
          </p:cNvPr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</a:p>
        </p:txBody>
      </p:sp>
    </p:spTree>
    <p:extLst>
      <p:ext uri="{BB962C8B-B14F-4D97-AF65-F5344CB8AC3E}">
        <p14:creationId xmlns:p14="http://schemas.microsoft.com/office/powerpoint/2010/main" val="3681139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DF749-B9BB-8C93-4A7E-34E51A2C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26820-04A2-E5D0-11AF-358DC889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CCC9F-FF89-53B7-1778-949A47BA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D4D3B-FF0F-B707-9AF6-5E8D067C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E0B7F9-5485-23AD-8C6A-B0E28BA1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93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41DF-FB49-38F8-BE55-E086FE9B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2B43B-205B-B91F-77F2-D79DB8808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06882-D23B-952A-9B9E-6A188F7B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F6647-BF66-C3E7-8C39-9146C30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B445FE-27BE-D7AD-CDF1-F898276D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50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7B909-E747-8570-0A34-FB83AF1F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61B68-2EF4-12CF-ABF6-0022EB68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F85D9-D941-38A0-8C89-FB0D1481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918FC-254F-9080-A756-EF4C5109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9A2B0D-CF2E-3188-16ED-502FAE4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DF720-EDD1-8ADB-8B2B-D20213FE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763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B154F-5E77-F541-EA06-D6C71E51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373B5-C60C-7D77-CD52-DB60AFF2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BF35C-A18E-1106-7E08-D5EA8CB1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56F894-69E3-6009-EECE-19E48B906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822647-E54C-49A4-0585-C5A099366B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1AF4EB-0C48-38B4-78DA-2C03A38C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4C96E6-2391-ABFE-756E-15F115D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E4412B-ECE2-3142-B373-91EDA266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555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F2C03-CB92-2700-E207-0B39E2EC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14F3AE-DE50-43F4-566B-8317F0F9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92962-4CDD-9BCE-1723-54BA55B2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3F2493-71E9-42EA-BE90-8A76A502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582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55899-A73F-1315-8EF0-20A7F568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43C49-776F-9F5F-90DB-EEA2C2FC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D247F-B804-C304-D32A-37390353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477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3DC03C-F364-9599-641E-423F79F0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29E0D-BC3B-4D84-F2A3-69799ECD5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F8FBF-5896-BF89-80F0-DA15AEA89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B9D48A-2447-9056-BA02-C2A6CD04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70B580-4D57-2696-C7AD-521CC27A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652A4-5243-7097-71E1-3AC1407A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882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F7757-81CC-6D35-A253-F2D12D7D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1A5D3-4AC9-83E5-6DE6-219A8AE4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F4321-A342-B6EE-719B-AF739ADA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6CEEE-49A2-A4BB-9DAB-ED8771EE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16065-DA5A-A109-0C91-1255A28F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11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116F7-16B7-059F-08CC-D43DC59B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C81DB2-EC18-7F66-5687-D82E2078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DEE44E-BEB1-ADE8-8823-69A445353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553BC-20FF-FE4C-B67D-9917257C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99AA3-123A-A497-23E0-54DA76B73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4237E-35D1-7549-D42E-0244389D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65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301AF-45AD-4F71-D310-AAD83CE0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072C7-1C9A-99C7-280B-720D830F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BAF2B-8F95-392E-3551-62A20B4B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72509-F8A9-661F-2C84-30CB054E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FE114-CECB-FF9E-E072-CD8CE6E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567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D19F5E-07A9-EDEB-A8D0-BC381163B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4D06B6-9AC8-34AE-53F8-D7628C954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40F3A-673D-8409-1F3D-63218232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5054E5-B005-F737-181E-2F758443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A5B21-1060-7917-CAA0-6B50082F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931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C0605-C3E2-2E03-87FA-A666A5F6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BA7AF0-9F16-D6FC-996E-A478791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5E7026-A2F7-B852-DCBC-A5CB321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D398D1-234E-FEEE-FE18-16ACF6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C7016-73E6-44F5-66AE-F80B527A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3170B-1C68-F148-08C6-36244074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587DB7-904E-8BC2-1C2C-02445CE6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91900-985B-5566-B9C5-BA292BB76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6F506-355D-2243-B359-803E8C85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DBD83B-B41C-6ACF-EDFC-98CED4A6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C647C-0D9E-26A0-5F87-12E5B633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51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A1F08-006C-C23C-68C9-DEC5061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09544E-E278-071E-7CE9-0842A55C8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4E2BE6-C4C9-A9AA-309C-40535222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BC3F37-4364-BC81-8464-BA65DC728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0F6108-CADF-0DF9-F08A-2736FC1E5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DBCBAA-17B9-C144-C98D-7CA60243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5D3FF2-7A0B-FB90-45F8-579CDF1A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6599AA-4E0E-73A2-25B5-91CDF42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302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16B8-E29A-B705-7103-649F854D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8DB81-54F0-E55B-F748-96626A25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B72632-03D5-F979-4429-B793ABA5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7A16E7-4773-91C2-4BED-D626D829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3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E4179E-3DE0-6F2C-308A-4D0A6798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5DC370-4113-B2C8-D323-15044C52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EAA1DF-388D-85B8-A341-0EAAFF28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65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412D-1F20-C81A-E74F-AB4B23B4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7CF0AD-E75D-BDBE-B188-8483ADC42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59AFF7-8913-CDD0-EBFB-F02F09A4A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6669E3-031D-7405-7A08-C29A1B49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1572D3-25C4-5ACA-B1C2-5FCA9402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590CC2-B926-BC7D-D487-B38560E7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19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AB8DA-FB72-7274-D80D-5D6D2D66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DB4D5E-81A9-DD51-B9A6-3C06E8449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089BE0-436C-E770-D0F5-2CF3C0BA4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2AFCC2-1944-B7B4-282F-3053B12F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F8E00-4B06-8EE5-046C-48090792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4A152-96F5-2672-42AF-9D795428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69802A-8A3A-3CB6-C7F9-C66DA52C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C359A-79BB-1872-31AF-07E63CF4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D32A6-33F2-3A1A-DBD4-791C27353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  <a:t>2025/1/11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3AD344-8F37-6143-63B2-65C5E70CD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5B6305-0E92-7765-9158-659A639E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27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2663-9C4C-100C-2089-7CF3D594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CN" sz="6000" dirty="0" err="1">
                <a:solidFill>
                  <a:schemeClr val="bg1"/>
                </a:solidFill>
              </a:rPr>
              <a:t>pptxPreview</a:t>
            </a:r>
            <a:r>
              <a:rPr lang="zh-CN" altLang="en-US" sz="6000" dirty="0">
                <a:solidFill>
                  <a:schemeClr val="bg1"/>
                </a:solidFill>
              </a:rPr>
              <a:t>能力测试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A6DE20-A8E7-6ED4-0D18-4A1FDB652C14}"/>
              </a:ext>
            </a:extLst>
          </p:cNvPr>
          <p:cNvSpPr txBox="1"/>
          <p:nvPr/>
        </p:nvSpPr>
        <p:spPr>
          <a:xfrm>
            <a:off x="3144711" y="3666995"/>
            <a:ext cx="590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支持</a:t>
            </a:r>
            <a:r>
              <a:rPr kumimoji="1" lang="en-US" altLang="zh-CN" dirty="0" err="1">
                <a:solidFill>
                  <a:schemeClr val="bg1"/>
                </a:solidFill>
              </a:rPr>
              <a:t>npm</a:t>
            </a:r>
            <a:r>
              <a:rPr kumimoji="1" lang="zh-CN" altLang="en-US" dirty="0">
                <a:solidFill>
                  <a:schemeClr val="bg1"/>
                </a:solidFill>
              </a:rPr>
              <a:t>下载、支持</a:t>
            </a:r>
            <a:r>
              <a:rPr kumimoji="1" lang="en-US" altLang="zh-CN" dirty="0">
                <a:solidFill>
                  <a:schemeClr val="bg1"/>
                </a:solidFill>
              </a:rPr>
              <a:t>import</a:t>
            </a:r>
            <a:r>
              <a:rPr kumimoji="1" lang="zh-CN" altLang="en-US" dirty="0">
                <a:solidFill>
                  <a:schemeClr val="bg1"/>
                </a:solidFill>
              </a:rPr>
              <a:t>、致力于做最好的</a:t>
            </a:r>
            <a:r>
              <a:rPr kumimoji="1" lang="en-US" altLang="zh-CN" dirty="0">
                <a:solidFill>
                  <a:schemeClr val="bg1"/>
                </a:solidFill>
              </a:rPr>
              <a:t>pptx</a:t>
            </a:r>
            <a:r>
              <a:rPr kumimoji="1" lang="zh-CN" altLang="en-US" dirty="0">
                <a:solidFill>
                  <a:schemeClr val="bg1"/>
                </a:solidFill>
              </a:rPr>
              <a:t>预览库</a:t>
            </a:r>
          </a:p>
        </p:txBody>
      </p:sp>
    </p:spTree>
    <p:extLst>
      <p:ext uri="{BB962C8B-B14F-4D97-AF65-F5344CB8AC3E}">
        <p14:creationId xmlns:p14="http://schemas.microsoft.com/office/powerpoint/2010/main" val="160856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F018A88-7F0E-B2A4-D5AE-478A18E45869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B6D20E9-5F5E-FEC6-86F7-94689C376B1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43E006C-E79E-B5AC-EA0D-0982BE87772E}"/>
              </a:ext>
            </a:extLst>
          </p:cNvPr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3F54630-D1A0-8636-9B00-32ED584F4F96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>
              <a:extLst>
                <a:ext uri="{FF2B5EF4-FFF2-40B4-BE49-F238E27FC236}">
                  <a16:creationId xmlns:a16="http://schemas.microsoft.com/office/drawing/2014/main" id="{BAE89758-09CE-D31F-D7D8-48481E92E0D3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5F95234-50AD-CB6C-4D44-7470136F83E5}"/>
                </a:ext>
              </a:extLst>
            </p:cNvPr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4BC96B-8673-75D7-481E-16460C675576}"/>
              </a:ext>
            </a:extLst>
          </p:cNvPr>
          <p:cNvGrpSpPr/>
          <p:nvPr/>
        </p:nvGrpSpPr>
        <p:grpSpPr>
          <a:xfrm>
            <a:off x="3992880" y="1292352"/>
            <a:ext cx="7807234" cy="2136648"/>
            <a:chOff x="3992880" y="1292352"/>
            <a:chExt cx="6083808" cy="2136648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D2BFB55-40D0-A79A-C585-0C5EAFB8E78D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BBC21891-ABA9-A53B-00A4-3A079F52B3CB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>
                <a:extLst>
                  <a:ext uri="{FF2B5EF4-FFF2-40B4-BE49-F238E27FC236}">
                    <a16:creationId xmlns:a16="http://schemas.microsoft.com/office/drawing/2014/main" id="{FB16A549-1FE0-F91D-802B-54E7D11D50D3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B117FE-A449-99A9-6D5E-953DC7D610E7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C0B5AAF-1917-A9F1-69DA-0F520631203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CB0345C8-1770-E372-A2DB-5FA8450771C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>
                <a:extLst>
                  <a:ext uri="{FF2B5EF4-FFF2-40B4-BE49-F238E27FC236}">
                    <a16:creationId xmlns:a16="http://schemas.microsoft.com/office/drawing/2014/main" id="{37734CCA-1A2D-3624-4EEA-E7AA766C8859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12698DC-CB57-8E10-0AC5-DBA43499B71D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00183E2-904F-D5E3-708E-F6E79F8C806C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85D46F1-96E0-870B-4A3B-B2317ABBD56D}"/>
              </a:ext>
            </a:extLst>
          </p:cNvPr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DD696C9-28DE-A82E-AD32-9DE38B9D62B4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20A08769-6ECC-66A2-FEBB-E48FD362226C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DBC14CB-103F-6A20-8F10-47ED4960A0E5}"/>
                </a:ext>
              </a:extLst>
            </p:cNvPr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372B985-B8B6-50F8-EE7E-9A1C756FD284}"/>
              </a:ext>
            </a:extLst>
          </p:cNvPr>
          <p:cNvGrpSpPr/>
          <p:nvPr/>
        </p:nvGrpSpPr>
        <p:grpSpPr>
          <a:xfrm>
            <a:off x="4108704" y="3892034"/>
            <a:ext cx="7807234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DB162357-227F-A4C1-35FD-A78B04A55371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896DB33-63E6-A7BE-8057-437FE20BB0A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>
                <a:extLst>
                  <a:ext uri="{FF2B5EF4-FFF2-40B4-BE49-F238E27FC236}">
                    <a16:creationId xmlns:a16="http://schemas.microsoft.com/office/drawing/2014/main" id="{88A6EA2F-1279-C5DF-DE5B-921316DDC74E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4BA4CFDC-0E9A-0AF9-4E83-1CED887BE779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7335110A-86B7-E091-BCAE-5FA02320442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4709CD48-A377-F20F-1DC7-12974D393929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>
                <a:extLst>
                  <a:ext uri="{FF2B5EF4-FFF2-40B4-BE49-F238E27FC236}">
                    <a16:creationId xmlns:a16="http://schemas.microsoft.com/office/drawing/2014/main" id="{A6917D87-5E73-FB5C-8A9F-3CE95A83D1AD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55BED09-39FC-C05D-B14C-52A4F81390D5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08A0B45-82F9-0605-8696-F72CD1E3D366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40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0920919-8324-38BB-B7CA-95E0C8A6DD2A}"/>
              </a:ext>
            </a:extLst>
          </p:cNvPr>
          <p:cNvSpPr txBox="1"/>
          <p:nvPr/>
        </p:nvSpPr>
        <p:spPr>
          <a:xfrm>
            <a:off x="185519" y="150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Smart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Art</a:t>
            </a:r>
            <a:r>
              <a:rPr kumimoji="1" lang="zh-CN" altLang="en-US" b="1" dirty="0"/>
              <a:t>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2AF04BC6-A267-47CD-8FA3-A4779B55EDB3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B6432C8B-30F4-86AF-6244-AC0E127A4E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8512230"/>
              </p:ext>
            </p:extLst>
          </p:nvPr>
        </p:nvGraphicFramePr>
        <p:xfrm>
          <a:off x="549016" y="1363135"/>
          <a:ext cx="4645283" cy="479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DDF342D8-D5B1-B177-F751-EE3E1B118E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1456481"/>
              </p:ext>
            </p:extLst>
          </p:nvPr>
        </p:nvGraphicFramePr>
        <p:xfrm>
          <a:off x="5045836" y="1363135"/>
          <a:ext cx="7146164" cy="5050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456646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FD9580-C11F-4B68-6181-44803E808F4C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BC3B2967-A78C-5137-377F-3B7A83B02551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  <a:extLst>
              <a:ext uri="{FF2B5EF4-FFF2-40B4-BE49-F238E27FC236}">
                <a16:creationId xmlns:a16="http://schemas.microsoft.com/office/drawing/2014/main" id="{8F4F9F85-B49C-81B1-2419-B718FA8CD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  <a:extLst>
              <a:ext uri="{FF2B5EF4-FFF2-40B4-BE49-F238E27FC236}">
                <a16:creationId xmlns:a16="http://schemas.microsoft.com/office/drawing/2014/main" id="{EC5DE0F4-B35B-41D4-106D-EB555F857C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FD7BF37-EEE9-F830-46DB-F39637539F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732684"/>
              </p:ext>
            </p:extLst>
          </p:nvPr>
        </p:nvGraphicFramePr>
        <p:xfrm>
          <a:off x="377371" y="1451429"/>
          <a:ext cx="11509832" cy="505097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{93296810-A885-4BE3-A3E7-6D5BEEA58F35}</a:tableStyleId>
              </a:tblPr>
              <a:tblGrid>
                <a:gridCol w="1438729">
                  <a:extLst>
                    <a:ext uri="{9D8B030D-6E8A-4147-A177-3AD203B41FA5}">
                      <a16:colId xmlns:a16="http://schemas.microsoft.com/office/drawing/2014/main" val="305905344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260233773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860392995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57884112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962684669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763673946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63260505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1225881636"/>
                    </a:ext>
                  </a:extLst>
                </a:gridCol>
              </a:tblGrid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性别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职业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备注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8146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合并单元格的备注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722969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李四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没啥备注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34065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357006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845075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赵七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643642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80429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马云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88024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汇总行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249526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CB44D9BF-7F3E-191D-BB13-636F4E5DBAA1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表格测试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F1714C17-2C9E-3BFF-72A4-BB9BE866977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13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47A0981-9E39-A862-CDE6-82CC1E849552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图表测试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51DFDFE3-8828-B4FE-38E4-A1FD0666FAA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92EF81AF-25CA-8C0D-2EF1-574524DFB3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3006191"/>
              </p:ext>
            </p:extLst>
          </p:nvPr>
        </p:nvGraphicFramePr>
        <p:xfrm>
          <a:off x="185519" y="1565930"/>
          <a:ext cx="5461234" cy="3726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053B97CB-863E-B43C-CFF0-28F3A50C1F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6373540"/>
              </p:ext>
            </p:extLst>
          </p:nvPr>
        </p:nvGraphicFramePr>
        <p:xfrm>
          <a:off x="6366006" y="1465548"/>
          <a:ext cx="5320778" cy="38265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52894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02780C-C5BF-34C9-12B7-D550AFFBAC3A}"/>
              </a:ext>
            </a:extLst>
          </p:cNvPr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F92339C-E3FE-665D-3359-7876EF33BAD3}"/>
              </a:ext>
            </a:extLst>
          </p:cNvPr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6" name="剪去单角的矩形 5">
            <a:extLst>
              <a:ext uri="{FF2B5EF4-FFF2-40B4-BE49-F238E27FC236}">
                <a16:creationId xmlns:a16="http://schemas.microsoft.com/office/drawing/2014/main" id="{D995796B-26E8-0E09-113F-859EB51B2846}"/>
              </a:ext>
            </a:extLst>
          </p:cNvPr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>
            <a:extLst>
              <a:ext uri="{FF2B5EF4-FFF2-40B4-BE49-F238E27FC236}">
                <a16:creationId xmlns:a16="http://schemas.microsoft.com/office/drawing/2014/main" id="{4853286B-8E27-68B6-2028-1F88590F36C5}"/>
              </a:ext>
            </a:extLst>
          </p:cNvPr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8" name="剪去对角的矩形 7">
            <a:extLst>
              <a:ext uri="{FF2B5EF4-FFF2-40B4-BE49-F238E27FC236}">
                <a16:creationId xmlns:a16="http://schemas.microsoft.com/office/drawing/2014/main" id="{8CEB3972-C9A8-2B33-F233-40183724457D}"/>
              </a:ext>
            </a:extLst>
          </p:cNvPr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9" name="一个圆顶角并剪去另一个顶角的矩形 8">
            <a:extLst>
              <a:ext uri="{FF2B5EF4-FFF2-40B4-BE49-F238E27FC236}">
                <a16:creationId xmlns:a16="http://schemas.microsoft.com/office/drawing/2014/main" id="{46552FA2-09AD-1255-1680-ECC9FDAFB98E}"/>
              </a:ext>
            </a:extLst>
          </p:cNvPr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>
            <a:extLst>
              <a:ext uri="{FF2B5EF4-FFF2-40B4-BE49-F238E27FC236}">
                <a16:creationId xmlns:a16="http://schemas.microsoft.com/office/drawing/2014/main" id="{C380C0CD-7AD4-021F-64CE-2E852262E0BC}"/>
              </a:ext>
            </a:extLst>
          </p:cNvPr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1" name="同侧圆角矩形 10">
            <a:extLst>
              <a:ext uri="{FF2B5EF4-FFF2-40B4-BE49-F238E27FC236}">
                <a16:creationId xmlns:a16="http://schemas.microsoft.com/office/drawing/2014/main" id="{45920CF5-D7E8-73C5-0A70-E07D45208D62}"/>
              </a:ext>
            </a:extLst>
          </p:cNvPr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2" name="对角圆角矩形 11">
            <a:extLst>
              <a:ext uri="{FF2B5EF4-FFF2-40B4-BE49-F238E27FC236}">
                <a16:creationId xmlns:a16="http://schemas.microsoft.com/office/drawing/2014/main" id="{244330DC-68BA-0961-2218-048DA5442F14}"/>
              </a:ext>
            </a:extLst>
          </p:cNvPr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0D6C726-CD3C-C083-1793-305F88A51BBD}"/>
              </a:ext>
            </a:extLst>
          </p:cNvPr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3F523924-359A-45E5-6FAC-732AD776964E}"/>
              </a:ext>
            </a:extLst>
          </p:cNvPr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E05AB382-B804-FF1B-B4F9-14A8A85243A9}"/>
              </a:ext>
            </a:extLst>
          </p:cNvPr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>
            <a:extLst>
              <a:ext uri="{FF2B5EF4-FFF2-40B4-BE49-F238E27FC236}">
                <a16:creationId xmlns:a16="http://schemas.microsoft.com/office/drawing/2014/main" id="{3F8BC0AC-E48F-3E0C-4B47-7E8424D7C620}"/>
              </a:ext>
            </a:extLst>
          </p:cNvPr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9" name="正五边形 18">
            <a:extLst>
              <a:ext uri="{FF2B5EF4-FFF2-40B4-BE49-F238E27FC236}">
                <a16:creationId xmlns:a16="http://schemas.microsoft.com/office/drawing/2014/main" id="{A232A552-0AF0-EB0E-F9C5-788E2ECB19B4}"/>
              </a:ext>
            </a:extLst>
          </p:cNvPr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>
            <a:extLst>
              <a:ext uri="{FF2B5EF4-FFF2-40B4-BE49-F238E27FC236}">
                <a16:creationId xmlns:a16="http://schemas.microsoft.com/office/drawing/2014/main" id="{6E6D1EBE-2A3D-0894-F493-E2BFB6A74BA6}"/>
              </a:ext>
            </a:extLst>
          </p:cNvPr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>
            <a:extLst>
              <a:ext uri="{FF2B5EF4-FFF2-40B4-BE49-F238E27FC236}">
                <a16:creationId xmlns:a16="http://schemas.microsoft.com/office/drawing/2014/main" id="{06FFC684-CF56-E4BC-7978-4CEE5254C23E}"/>
              </a:ext>
            </a:extLst>
          </p:cNvPr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B6D6D622-2C1E-E26C-3A5D-98B437D51374}"/>
              </a:ext>
            </a:extLst>
          </p:cNvPr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3" name="弦形 22">
            <a:extLst>
              <a:ext uri="{FF2B5EF4-FFF2-40B4-BE49-F238E27FC236}">
                <a16:creationId xmlns:a16="http://schemas.microsoft.com/office/drawing/2014/main" id="{2632F72A-96FE-CB6B-3B2B-1BE0FB813F83}"/>
              </a:ext>
            </a:extLst>
          </p:cNvPr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3EA75415-2969-9398-5052-9FE87D1E5314}"/>
              </a:ext>
            </a:extLst>
          </p:cNvPr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5" name="十边形 24">
            <a:extLst>
              <a:ext uri="{FF2B5EF4-FFF2-40B4-BE49-F238E27FC236}">
                <a16:creationId xmlns:a16="http://schemas.microsoft.com/office/drawing/2014/main" id="{FCFC5BA1-D5DA-2DF4-95C8-9C7BAA79980F}"/>
              </a:ext>
            </a:extLst>
          </p:cNvPr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6" name="十二边形 25">
            <a:extLst>
              <a:ext uri="{FF2B5EF4-FFF2-40B4-BE49-F238E27FC236}">
                <a16:creationId xmlns:a16="http://schemas.microsoft.com/office/drawing/2014/main" id="{60AAF01F-81B0-A191-D837-61DDD384621C}"/>
              </a:ext>
            </a:extLst>
          </p:cNvPr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1C471907-02F2-3D23-6932-51BB9A3622F9}"/>
              </a:ext>
            </a:extLst>
          </p:cNvPr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395E0C6E-4446-6BB6-4F93-C909CBF0A9E6}"/>
              </a:ext>
            </a:extLst>
          </p:cNvPr>
          <p:cNvCxnSpPr>
            <a:cxnSpLocks/>
          </p:cNvCxnSpPr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2B8AE51C-C621-575B-E946-FFFD0215D3CE}"/>
              </a:ext>
            </a:extLst>
          </p:cNvPr>
          <p:cNvCxnSpPr>
            <a:cxnSpLocks/>
          </p:cNvCxnSpPr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902311F7-480A-4195-97CD-0B5D76E60F83}"/>
              </a:ext>
            </a:extLst>
          </p:cNvPr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>
            <a:extLst>
              <a:ext uri="{FF2B5EF4-FFF2-40B4-BE49-F238E27FC236}">
                <a16:creationId xmlns:a16="http://schemas.microsoft.com/office/drawing/2014/main" id="{93E426B8-9751-6498-1718-C35F4C44A448}"/>
              </a:ext>
            </a:extLst>
          </p:cNvPr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>
            <a:extLst>
              <a:ext uri="{FF2B5EF4-FFF2-40B4-BE49-F238E27FC236}">
                <a16:creationId xmlns:a16="http://schemas.microsoft.com/office/drawing/2014/main" id="{CF567624-53E9-2AC1-0FC0-DEC3E565069D}"/>
              </a:ext>
            </a:extLst>
          </p:cNvPr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>
            <a:extLst>
              <a:ext uri="{FF2B5EF4-FFF2-40B4-BE49-F238E27FC236}">
                <a16:creationId xmlns:a16="http://schemas.microsoft.com/office/drawing/2014/main" id="{D9106963-15DA-7C00-3A92-B42E5CD1E05A}"/>
              </a:ext>
            </a:extLst>
          </p:cNvPr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767785F8-432A-3F37-B16B-DA3EC1862C8F}"/>
              </a:ext>
            </a:extLst>
          </p:cNvPr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8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>
            <a:extLst>
              <a:ext uri="{FF2B5EF4-FFF2-40B4-BE49-F238E27FC236}">
                <a16:creationId xmlns:a16="http://schemas.microsoft.com/office/drawing/2014/main" id="{FC7B6215-F031-688A-A633-62A201184A04}"/>
              </a:ext>
            </a:extLst>
          </p:cNvPr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5FDCF172-8270-C4F1-63AC-690304AAD5B4}"/>
              </a:ext>
            </a:extLst>
          </p:cNvPr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>
            <a:extLst>
              <a:ext uri="{FF2B5EF4-FFF2-40B4-BE49-F238E27FC236}">
                <a16:creationId xmlns:a16="http://schemas.microsoft.com/office/drawing/2014/main" id="{42C98155-930D-CCF1-DADE-FEDBDC6CA243}"/>
              </a:ext>
            </a:extLst>
          </p:cNvPr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>
            <a:extLst>
              <a:ext uri="{FF2B5EF4-FFF2-40B4-BE49-F238E27FC236}">
                <a16:creationId xmlns:a16="http://schemas.microsoft.com/office/drawing/2014/main" id="{2D178E4E-CEA3-1CF0-1B2D-F424247B304D}"/>
              </a:ext>
            </a:extLst>
          </p:cNvPr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>
            <a:extLst>
              <a:ext uri="{FF2B5EF4-FFF2-40B4-BE49-F238E27FC236}">
                <a16:creationId xmlns:a16="http://schemas.microsoft.com/office/drawing/2014/main" id="{C3FE48CC-1640-CD41-D252-F2CAEB267239}"/>
              </a:ext>
            </a:extLst>
          </p:cNvPr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>
            <a:extLst>
              <a:ext uri="{FF2B5EF4-FFF2-40B4-BE49-F238E27FC236}">
                <a16:creationId xmlns:a16="http://schemas.microsoft.com/office/drawing/2014/main" id="{8CCD1C37-B553-89C0-596C-683A0EF670B5}"/>
              </a:ext>
            </a:extLst>
          </p:cNvPr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960BC0F9-BA27-35B8-85FD-E7D6F61EF771}"/>
              </a:ext>
            </a:extLst>
          </p:cNvPr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>
            <a:extLst>
              <a:ext uri="{FF2B5EF4-FFF2-40B4-BE49-F238E27FC236}">
                <a16:creationId xmlns:a16="http://schemas.microsoft.com/office/drawing/2014/main" id="{F2D97682-F870-F265-5304-74105AE79F6D}"/>
              </a:ext>
            </a:extLst>
          </p:cNvPr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>
            <a:extLst>
              <a:ext uri="{FF2B5EF4-FFF2-40B4-BE49-F238E27FC236}">
                <a16:creationId xmlns:a16="http://schemas.microsoft.com/office/drawing/2014/main" id="{F06FB147-AAC1-4AC9-AF14-4661BCF661FC}"/>
              </a:ext>
            </a:extLst>
          </p:cNvPr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>
            <a:extLst>
              <a:ext uri="{FF2B5EF4-FFF2-40B4-BE49-F238E27FC236}">
                <a16:creationId xmlns:a16="http://schemas.microsoft.com/office/drawing/2014/main" id="{E739A5F0-166C-33C7-8535-7BB920566DD2}"/>
              </a:ext>
            </a:extLst>
          </p:cNvPr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9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BC9B6ED-10CB-7BE5-4073-EAC4F5E9D31A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7D0A1B8-4F06-B5C4-F1DE-143BAA405EF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右箭头 5">
            <a:extLst>
              <a:ext uri="{FF2B5EF4-FFF2-40B4-BE49-F238E27FC236}">
                <a16:creationId xmlns:a16="http://schemas.microsoft.com/office/drawing/2014/main" id="{F8A82FD1-D86F-9C32-D805-975BF056A177}"/>
              </a:ext>
            </a:extLst>
          </p:cNvPr>
          <p:cNvSpPr/>
          <p:nvPr/>
        </p:nvSpPr>
        <p:spPr>
          <a:xfrm>
            <a:off x="0" y="653962"/>
            <a:ext cx="2235362" cy="6531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左箭头 6">
            <a:extLst>
              <a:ext uri="{FF2B5EF4-FFF2-40B4-BE49-F238E27FC236}">
                <a16:creationId xmlns:a16="http://schemas.microsoft.com/office/drawing/2014/main" id="{E481B8B1-850C-A776-3147-231538F78181}"/>
              </a:ext>
            </a:extLst>
          </p:cNvPr>
          <p:cNvSpPr/>
          <p:nvPr/>
        </p:nvSpPr>
        <p:spPr>
          <a:xfrm>
            <a:off x="0" y="1382992"/>
            <a:ext cx="2164703" cy="78377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上箭头 7">
            <a:extLst>
              <a:ext uri="{FF2B5EF4-FFF2-40B4-BE49-F238E27FC236}">
                <a16:creationId xmlns:a16="http://schemas.microsoft.com/office/drawing/2014/main" id="{1DBD1ED0-3A02-0C86-E89A-691CCDEA1F3C}"/>
              </a:ext>
            </a:extLst>
          </p:cNvPr>
          <p:cNvSpPr/>
          <p:nvPr/>
        </p:nvSpPr>
        <p:spPr>
          <a:xfrm>
            <a:off x="2632000" y="721200"/>
            <a:ext cx="728881" cy="153185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495A9616-764B-E131-87BC-97F14601C10B}"/>
              </a:ext>
            </a:extLst>
          </p:cNvPr>
          <p:cNvSpPr/>
          <p:nvPr/>
        </p:nvSpPr>
        <p:spPr>
          <a:xfrm>
            <a:off x="2613885" y="2539594"/>
            <a:ext cx="765110" cy="15318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右箭头 9">
            <a:extLst>
              <a:ext uri="{FF2B5EF4-FFF2-40B4-BE49-F238E27FC236}">
                <a16:creationId xmlns:a16="http://schemas.microsoft.com/office/drawing/2014/main" id="{9CE3B3DF-74B6-8654-C049-BD2853B593A0}"/>
              </a:ext>
            </a:extLst>
          </p:cNvPr>
          <p:cNvSpPr/>
          <p:nvPr/>
        </p:nvSpPr>
        <p:spPr>
          <a:xfrm>
            <a:off x="1689" y="2356494"/>
            <a:ext cx="2164702" cy="53184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上下箭头 10">
            <a:extLst>
              <a:ext uri="{FF2B5EF4-FFF2-40B4-BE49-F238E27FC236}">
                <a16:creationId xmlns:a16="http://schemas.microsoft.com/office/drawing/2014/main" id="{27B4118F-E606-340D-63F8-A6687630678A}"/>
              </a:ext>
            </a:extLst>
          </p:cNvPr>
          <p:cNvSpPr/>
          <p:nvPr/>
        </p:nvSpPr>
        <p:spPr>
          <a:xfrm>
            <a:off x="2525484" y="4235261"/>
            <a:ext cx="783771" cy="236064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十字箭头 11">
            <a:extLst>
              <a:ext uri="{FF2B5EF4-FFF2-40B4-BE49-F238E27FC236}">
                <a16:creationId xmlns:a16="http://schemas.microsoft.com/office/drawing/2014/main" id="{29E38DB2-2A19-02C8-06CC-F4283DCAE0D4}"/>
              </a:ext>
            </a:extLst>
          </p:cNvPr>
          <p:cNvSpPr/>
          <p:nvPr/>
        </p:nvSpPr>
        <p:spPr>
          <a:xfrm>
            <a:off x="5458449" y="5393659"/>
            <a:ext cx="2118031" cy="1531852"/>
          </a:xfrm>
          <a:prstGeom prst="quad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丁字箭头 12">
            <a:extLst>
              <a:ext uri="{FF2B5EF4-FFF2-40B4-BE49-F238E27FC236}">
                <a16:creationId xmlns:a16="http://schemas.microsoft.com/office/drawing/2014/main" id="{067A01A1-4B24-BC29-C1F8-FA1C9848BFF7}"/>
              </a:ext>
            </a:extLst>
          </p:cNvPr>
          <p:cNvSpPr/>
          <p:nvPr/>
        </p:nvSpPr>
        <p:spPr>
          <a:xfrm>
            <a:off x="3396627" y="3864329"/>
            <a:ext cx="2220685" cy="160458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右箭头 13">
            <a:extLst>
              <a:ext uri="{FF2B5EF4-FFF2-40B4-BE49-F238E27FC236}">
                <a16:creationId xmlns:a16="http://schemas.microsoft.com/office/drawing/2014/main" id="{42CA5F70-0D26-F8A0-871E-CEACE5E6C82D}"/>
              </a:ext>
            </a:extLst>
          </p:cNvPr>
          <p:cNvSpPr/>
          <p:nvPr/>
        </p:nvSpPr>
        <p:spPr>
          <a:xfrm>
            <a:off x="3769815" y="5590331"/>
            <a:ext cx="1134900" cy="111990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>
            <a:extLst>
              <a:ext uri="{FF2B5EF4-FFF2-40B4-BE49-F238E27FC236}">
                <a16:creationId xmlns:a16="http://schemas.microsoft.com/office/drawing/2014/main" id="{B251B3C2-98AF-495B-F68C-3C6D2572F823}"/>
              </a:ext>
            </a:extLst>
          </p:cNvPr>
          <p:cNvSpPr/>
          <p:nvPr/>
        </p:nvSpPr>
        <p:spPr>
          <a:xfrm>
            <a:off x="4056035" y="743872"/>
            <a:ext cx="1045029" cy="1889449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直角双向箭头 15">
            <a:extLst>
              <a:ext uri="{FF2B5EF4-FFF2-40B4-BE49-F238E27FC236}">
                <a16:creationId xmlns:a16="http://schemas.microsoft.com/office/drawing/2014/main" id="{C2A7F60B-707A-AED7-B582-1F0DFF33AD0B}"/>
              </a:ext>
            </a:extLst>
          </p:cNvPr>
          <p:cNvSpPr/>
          <p:nvPr/>
        </p:nvSpPr>
        <p:spPr>
          <a:xfrm>
            <a:off x="6170767" y="1707083"/>
            <a:ext cx="1491802" cy="1567543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直角上箭头 16">
            <a:extLst>
              <a:ext uri="{FF2B5EF4-FFF2-40B4-BE49-F238E27FC236}">
                <a16:creationId xmlns:a16="http://schemas.microsoft.com/office/drawing/2014/main" id="{A4F2BBC5-6F6B-AA65-F5F5-7296523E1F7F}"/>
              </a:ext>
            </a:extLst>
          </p:cNvPr>
          <p:cNvSpPr/>
          <p:nvPr/>
        </p:nvSpPr>
        <p:spPr>
          <a:xfrm>
            <a:off x="3975962" y="2328261"/>
            <a:ext cx="1165405" cy="135760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弧形箭头 17">
            <a:extLst>
              <a:ext uri="{FF2B5EF4-FFF2-40B4-BE49-F238E27FC236}">
                <a16:creationId xmlns:a16="http://schemas.microsoft.com/office/drawing/2014/main" id="{7954A1AC-2F06-2450-389E-6E72557F2EC7}"/>
              </a:ext>
            </a:extLst>
          </p:cNvPr>
          <p:cNvSpPr/>
          <p:nvPr/>
        </p:nvSpPr>
        <p:spPr>
          <a:xfrm>
            <a:off x="8183937" y="1011810"/>
            <a:ext cx="730898" cy="139054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>
            <a:extLst>
              <a:ext uri="{FF2B5EF4-FFF2-40B4-BE49-F238E27FC236}">
                <a16:creationId xmlns:a16="http://schemas.microsoft.com/office/drawing/2014/main" id="{DC1914A3-A455-38F8-0521-C6B6D249D946}"/>
              </a:ext>
            </a:extLst>
          </p:cNvPr>
          <p:cNvSpPr/>
          <p:nvPr/>
        </p:nvSpPr>
        <p:spPr>
          <a:xfrm>
            <a:off x="9245791" y="961144"/>
            <a:ext cx="893396" cy="147427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上弧形箭头 19">
            <a:extLst>
              <a:ext uri="{FF2B5EF4-FFF2-40B4-BE49-F238E27FC236}">
                <a16:creationId xmlns:a16="http://schemas.microsoft.com/office/drawing/2014/main" id="{5B1FCA4C-DA54-B2DC-5410-0A1A18118D41}"/>
              </a:ext>
            </a:extLst>
          </p:cNvPr>
          <p:cNvSpPr/>
          <p:nvPr/>
        </p:nvSpPr>
        <p:spPr>
          <a:xfrm>
            <a:off x="10365564" y="961144"/>
            <a:ext cx="1682883" cy="6359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下弧形箭头 20">
            <a:extLst>
              <a:ext uri="{FF2B5EF4-FFF2-40B4-BE49-F238E27FC236}">
                <a16:creationId xmlns:a16="http://schemas.microsoft.com/office/drawing/2014/main" id="{3FA0CB1E-7EC3-2EDC-4E59-C3836ADFA21C}"/>
              </a:ext>
            </a:extLst>
          </p:cNvPr>
          <p:cNvSpPr/>
          <p:nvPr/>
        </p:nvSpPr>
        <p:spPr>
          <a:xfrm>
            <a:off x="10139187" y="2005557"/>
            <a:ext cx="2013170" cy="111141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虚尾箭头 21">
            <a:extLst>
              <a:ext uri="{FF2B5EF4-FFF2-40B4-BE49-F238E27FC236}">
                <a16:creationId xmlns:a16="http://schemas.microsoft.com/office/drawing/2014/main" id="{0A477591-8C10-587C-2B6B-5E3115938915}"/>
              </a:ext>
            </a:extLst>
          </p:cNvPr>
          <p:cNvSpPr/>
          <p:nvPr/>
        </p:nvSpPr>
        <p:spPr>
          <a:xfrm>
            <a:off x="135756" y="3117010"/>
            <a:ext cx="1992547" cy="783487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燕尾形箭头 22">
            <a:extLst>
              <a:ext uri="{FF2B5EF4-FFF2-40B4-BE49-F238E27FC236}">
                <a16:creationId xmlns:a16="http://schemas.microsoft.com/office/drawing/2014/main" id="{863B0FE1-05CB-7147-3393-FA18F5D2768B}"/>
              </a:ext>
            </a:extLst>
          </p:cNvPr>
          <p:cNvSpPr/>
          <p:nvPr/>
        </p:nvSpPr>
        <p:spPr>
          <a:xfrm>
            <a:off x="117862" y="4052271"/>
            <a:ext cx="1992546" cy="688834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五边形 23">
            <a:extLst>
              <a:ext uri="{FF2B5EF4-FFF2-40B4-BE49-F238E27FC236}">
                <a16:creationId xmlns:a16="http://schemas.microsoft.com/office/drawing/2014/main" id="{F8D67EC5-E0BD-E029-A14E-59A14A521012}"/>
              </a:ext>
            </a:extLst>
          </p:cNvPr>
          <p:cNvSpPr/>
          <p:nvPr/>
        </p:nvSpPr>
        <p:spPr>
          <a:xfrm>
            <a:off x="117862" y="5064429"/>
            <a:ext cx="1960523" cy="286539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燕尾形 24">
            <a:extLst>
              <a:ext uri="{FF2B5EF4-FFF2-40B4-BE49-F238E27FC236}">
                <a16:creationId xmlns:a16="http://schemas.microsoft.com/office/drawing/2014/main" id="{BEA4E015-FD34-D50B-D7B9-7D1046135801}"/>
              </a:ext>
            </a:extLst>
          </p:cNvPr>
          <p:cNvSpPr/>
          <p:nvPr/>
        </p:nvSpPr>
        <p:spPr>
          <a:xfrm>
            <a:off x="5854289" y="918574"/>
            <a:ext cx="1026914" cy="989188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标注 25">
            <a:extLst>
              <a:ext uri="{FF2B5EF4-FFF2-40B4-BE49-F238E27FC236}">
                <a16:creationId xmlns:a16="http://schemas.microsoft.com/office/drawing/2014/main" id="{605FDBF0-ABF6-72CA-6578-A613F7CF7FB2}"/>
              </a:ext>
            </a:extLst>
          </p:cNvPr>
          <p:cNvSpPr/>
          <p:nvPr/>
        </p:nvSpPr>
        <p:spPr>
          <a:xfrm>
            <a:off x="8704203" y="3724408"/>
            <a:ext cx="1432007" cy="120532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右箭头标注 26">
            <a:extLst>
              <a:ext uri="{FF2B5EF4-FFF2-40B4-BE49-F238E27FC236}">
                <a16:creationId xmlns:a16="http://schemas.microsoft.com/office/drawing/2014/main" id="{78874B57-1728-D40E-2C66-228070E6EA1D}"/>
              </a:ext>
            </a:extLst>
          </p:cNvPr>
          <p:cNvSpPr/>
          <p:nvPr/>
        </p:nvSpPr>
        <p:spPr>
          <a:xfrm>
            <a:off x="5764133" y="3535766"/>
            <a:ext cx="1960523" cy="1536005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十字箭头标注 27">
            <a:extLst>
              <a:ext uri="{FF2B5EF4-FFF2-40B4-BE49-F238E27FC236}">
                <a16:creationId xmlns:a16="http://schemas.microsoft.com/office/drawing/2014/main" id="{5E6F3F64-FF8D-1EA4-B1E4-85DBD4E6D8B5}"/>
              </a:ext>
            </a:extLst>
          </p:cNvPr>
          <p:cNvSpPr/>
          <p:nvPr/>
        </p:nvSpPr>
        <p:spPr>
          <a:xfrm>
            <a:off x="8590498" y="5165380"/>
            <a:ext cx="3420527" cy="1760131"/>
          </a:xfrm>
          <a:prstGeom prst="quad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左箭头标注 28">
            <a:extLst>
              <a:ext uri="{FF2B5EF4-FFF2-40B4-BE49-F238E27FC236}">
                <a16:creationId xmlns:a16="http://schemas.microsoft.com/office/drawing/2014/main" id="{1EED6A6C-A558-FE19-D908-21EF6FA91820}"/>
              </a:ext>
            </a:extLst>
          </p:cNvPr>
          <p:cNvSpPr/>
          <p:nvPr/>
        </p:nvSpPr>
        <p:spPr>
          <a:xfrm>
            <a:off x="117862" y="5657730"/>
            <a:ext cx="1523079" cy="1119901"/>
          </a:xfrm>
          <a:prstGeom prst="lef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上箭头标注 29">
            <a:extLst>
              <a:ext uri="{FF2B5EF4-FFF2-40B4-BE49-F238E27FC236}">
                <a16:creationId xmlns:a16="http://schemas.microsoft.com/office/drawing/2014/main" id="{CAF38F0D-4D0D-3C9C-747A-3C071394F8D8}"/>
              </a:ext>
            </a:extLst>
          </p:cNvPr>
          <p:cNvSpPr/>
          <p:nvPr/>
        </p:nvSpPr>
        <p:spPr>
          <a:xfrm>
            <a:off x="10454627" y="3785662"/>
            <a:ext cx="1504756" cy="1082823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62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5F38559-A7C7-BE19-140B-3C2F769AA192}"/>
              </a:ext>
            </a:extLst>
          </p:cNvPr>
          <p:cNvSpPr txBox="1">
            <a:spLocks/>
          </p:cNvSpPr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C72C15-BDFD-00A1-9D55-3A16D91EE212}"/>
              </a:ext>
            </a:extLst>
          </p:cNvPr>
          <p:cNvSpPr txBox="1">
            <a:spLocks/>
          </p:cNvSpPr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29114A7-229F-18A8-029C-C2A70C0E3799}"/>
              </a:ext>
            </a:extLst>
          </p:cNvPr>
          <p:cNvSpPr txBox="1">
            <a:spLocks/>
          </p:cNvSpPr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7A00B2-FCC7-8044-ED42-E39CC15F2494}"/>
              </a:ext>
            </a:extLst>
          </p:cNvPr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BB6F9B-AED0-7F9E-2EE8-A8CC4EC4ADDA}"/>
              </a:ext>
            </a:extLst>
          </p:cNvPr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445FF0-88D1-3E92-EB01-34BD69242BE8}"/>
              </a:ext>
            </a:extLst>
          </p:cNvPr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E3E340-72C8-4467-3EDD-DD7422CA0DDB}"/>
              </a:ext>
            </a:extLst>
          </p:cNvPr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6568AC-3871-65AD-58C0-23CB78FB4B15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DFF9036-6FDE-5843-9826-162770691CE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181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>
            <a:extLst>
              <a:ext uri="{FF2B5EF4-FFF2-40B4-BE49-F238E27FC236}">
                <a16:creationId xmlns:a16="http://schemas.microsoft.com/office/drawing/2014/main" id="{7CEB9080-4F55-4944-7159-46D84610E8A9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>
            <a:extLst>
              <a:ext uri="{FF2B5EF4-FFF2-40B4-BE49-F238E27FC236}">
                <a16:creationId xmlns:a16="http://schemas.microsoft.com/office/drawing/2014/main" id="{B0C67531-2155-6D40-A25E-0F9EE4F8FA3F}"/>
              </a:ext>
            </a:extLst>
          </p:cNvPr>
          <p:cNvSpPr txBox="1">
            <a:spLocks/>
          </p:cNvSpPr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A89045-57A8-298E-FDAF-5C231F530CCD}"/>
              </a:ext>
            </a:extLst>
          </p:cNvPr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C4E4E5-9CF2-41C9-48FD-1C3CF256157A}"/>
              </a:ext>
            </a:extLst>
          </p:cNvPr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489A2C-F583-BD3D-EC0D-9AC8E22DCF00}"/>
              </a:ext>
            </a:extLst>
          </p:cNvPr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E807C-A2C2-378C-CFB8-0EB6AF531DE5}"/>
              </a:ext>
            </a:extLst>
          </p:cNvPr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B39B3-7677-B0E8-94B5-9AB13FEA9D31}"/>
              </a:ext>
            </a:extLst>
          </p:cNvPr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7376DC-8417-9773-2DBD-852021EF3101}"/>
              </a:ext>
            </a:extLst>
          </p:cNvPr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4303A0-D623-75B5-DFBB-5B448808433D}"/>
              </a:ext>
            </a:extLst>
          </p:cNvPr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69D41C-E71F-40B7-E864-4235622AF827}"/>
              </a:ext>
            </a:extLst>
          </p:cNvPr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0E5F88-F594-D0B7-7A09-A855A3810028}"/>
              </a:ext>
            </a:extLst>
          </p:cNvPr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057360-7519-E4DA-EBB8-3E64EB33D1BB}"/>
              </a:ext>
            </a:extLst>
          </p:cNvPr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37225B-2055-E86C-2504-D8B72027297B}"/>
              </a:ext>
            </a:extLst>
          </p:cNvPr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8224034-AABD-7DB5-846E-04B6396BC674}"/>
              </a:ext>
            </a:extLst>
          </p:cNvPr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A2555A2-3894-6234-9CAB-BA46946F23C9}"/>
              </a:ext>
            </a:extLst>
          </p:cNvPr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85BFD3E-D223-B6E5-ACBA-45752C771332}"/>
              </a:ext>
            </a:extLst>
          </p:cNvPr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10532E4-B98F-2BB9-9E06-D22766E4A864}"/>
              </a:ext>
            </a:extLst>
          </p:cNvPr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FEBAD08-F8E2-FE97-456C-F217B50C0E11}"/>
              </a:ext>
            </a:extLst>
          </p:cNvPr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16877E-CF7A-4D22-C2E9-519388D13B0B}"/>
              </a:ext>
            </a:extLst>
          </p:cNvPr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FA7CE0-B623-41AD-32C1-F7DD6C8CD0C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D494D0E-2708-4AD4-7A8A-B7AAAC313049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3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366C5F-85A8-141F-EB75-49ABC17C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A9471B-2B08-7720-D5DF-3DFCA592F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/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5A8A1D-005C-321D-B068-7EABB1DC0AB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E826629C-6C84-57B4-9B61-85BE45D292ED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04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BCC55F-86AD-CF61-203C-9497A2E67C4C}"/>
              </a:ext>
            </a:extLst>
          </p:cNvPr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64D1E123-DFE0-0975-01BF-776A6D56DB24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4FDB37-906D-CC8D-ED34-45BF0B3BAA7A}"/>
              </a:ext>
            </a:extLst>
          </p:cNvPr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05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FCD402-2ED1-392F-D198-EAC575D3AA96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DFF35866-038B-535F-919E-C97A84E7B44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400EECAC-0D86-B0EC-AFC4-B05358C49F7E}"/>
              </a:ext>
            </a:extLst>
          </p:cNvPr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BF0F96-7A78-275F-DFC1-1FC9279BC5EC}"/>
              </a:ext>
            </a:extLst>
          </p:cNvPr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6A477-295C-7388-93AC-839A55C90AD2}"/>
              </a:ext>
            </a:extLst>
          </p:cNvPr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1823CAB-BCA9-F700-BD6D-9D308255DC1A}"/>
              </a:ext>
            </a:extLst>
          </p:cNvPr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5EA003-FAD7-8AC7-3BF5-70DE6C10968B}"/>
              </a:ext>
            </a:extLst>
          </p:cNvPr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A53E45-D634-E904-D0F2-5555E39B31EE}"/>
              </a:ext>
            </a:extLst>
          </p:cNvPr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859C44-7023-8BA5-90D6-6BD32C0E90FD}"/>
              </a:ext>
            </a:extLst>
          </p:cNvPr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1B08EBF-656A-49FE-F510-4FEA9C704A6A}"/>
              </a:ext>
            </a:extLst>
          </p:cNvPr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2419788-FE03-8A24-078B-20DF82A625D8}"/>
              </a:ext>
            </a:extLst>
          </p:cNvPr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04215C-4D8F-C744-64D7-884180703E3C}"/>
              </a:ext>
            </a:extLst>
          </p:cNvPr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47D8E9C-2946-AEA0-CD9E-E083BDC3F9D8}"/>
              </a:ext>
            </a:extLst>
          </p:cNvPr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0AC122-B5D4-8BED-1B69-1022B211BD8B}"/>
              </a:ext>
            </a:extLst>
          </p:cNvPr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C6468DF-1D9A-2EE9-230A-3B3589C8CD9A}"/>
              </a:ext>
            </a:extLst>
          </p:cNvPr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24BAA8-C427-16DF-BCC9-439555610E34}"/>
              </a:ext>
            </a:extLst>
          </p:cNvPr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3A5240-DB93-82DE-74C9-F9FDF54C2E50}"/>
              </a:ext>
            </a:extLst>
          </p:cNvPr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B3BEF53-9005-9CE1-CB07-6038440A505B}"/>
              </a:ext>
            </a:extLst>
          </p:cNvPr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DEFB890-1F15-7DD8-E1B3-18FF8E72796C}"/>
              </a:ext>
            </a:extLst>
          </p:cNvPr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0AE543-B180-B0DF-5F36-EE4ED78D7EAC}"/>
              </a:ext>
            </a:extLst>
          </p:cNvPr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207E3C3-2239-104E-51DB-ABE2AA354C09}"/>
              </a:ext>
            </a:extLst>
          </p:cNvPr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C4EA19-DE18-3EB6-E22A-A1A40AE7E433}"/>
              </a:ext>
            </a:extLst>
          </p:cNvPr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97072D7-8052-B599-150C-C18A0A4E4860}"/>
              </a:ext>
            </a:extLst>
          </p:cNvPr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F84F286-7A60-478A-46ED-046D1C842149}"/>
              </a:ext>
            </a:extLst>
          </p:cNvPr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5156E2-2B72-4793-F94B-72587BFB4019}"/>
              </a:ext>
            </a:extLst>
          </p:cNvPr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160C415-4B99-2332-CEC1-D78BC37316BB}"/>
              </a:ext>
            </a:extLst>
          </p:cNvPr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1B6C2-EAAC-D468-7FC2-1B6564D07E15}"/>
              </a:ext>
            </a:extLst>
          </p:cNvPr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23BC-4290-3FA1-95AC-4723D4E0C6F8}"/>
              </a:ext>
            </a:extLst>
          </p:cNvPr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9A6B886-6B08-9247-A734-219A234B2D53}"/>
              </a:ext>
            </a:extLst>
          </p:cNvPr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</a:p>
        </p:txBody>
      </p:sp>
    </p:spTree>
    <p:extLst>
      <p:ext uri="{BB962C8B-B14F-4D97-AF65-F5344CB8AC3E}">
        <p14:creationId xmlns:p14="http://schemas.microsoft.com/office/powerpoint/2010/main" val="477716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36802</TotalTime>
  <Words>451</Words>
  <Application>Microsoft Macintosh PowerPoint</Application>
  <PresentationFormat>宽屏</PresentationFormat>
  <Paragraphs>147</Paragraphs>
  <Slides>14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Arial</vt:lpstr>
      <vt:lpstr>Wingdings</vt:lpstr>
      <vt:lpstr>Office 主题​​</vt:lpstr>
      <vt:lpstr>自定义设计方案</vt:lpstr>
      <vt:lpstr>pptxPreview能力测试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Microsoft Office User</cp:lastModifiedBy>
  <cp:revision>1333</cp:revision>
  <dcterms:created xsi:type="dcterms:W3CDTF">2024-09-30T07:47:55Z</dcterms:created>
  <dcterms:modified xsi:type="dcterms:W3CDTF">2025-01-11T01:01:50Z</dcterms:modified>
</cp:coreProperties>
</file>

<file path=docProps/thumbnail.jpeg>
</file>